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9" r:id="rId3"/>
    <p:sldId id="313" r:id="rId4"/>
    <p:sldId id="315" r:id="rId5"/>
    <p:sldId id="316" r:id="rId6"/>
    <p:sldId id="257" r:id="rId7"/>
    <p:sldId id="317" r:id="rId8"/>
    <p:sldId id="318" r:id="rId9"/>
    <p:sldId id="323" r:id="rId10"/>
    <p:sldId id="319" r:id="rId11"/>
    <p:sldId id="324" r:id="rId12"/>
    <p:sldId id="320" r:id="rId13"/>
    <p:sldId id="325" r:id="rId14"/>
    <p:sldId id="321" r:id="rId15"/>
    <p:sldId id="326" r:id="rId16"/>
    <p:sldId id="322" r:id="rId17"/>
    <p:sldId id="327" r:id="rId18"/>
    <p:sldId id="328" r:id="rId19"/>
  </p:sldIdLst>
  <p:sldSz cx="9144000" cy="5143500" type="screen16x9"/>
  <p:notesSz cx="6858000" cy="9144000"/>
  <p:embeddedFontLs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Unna" panose="020B060007020508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49E9AE-3841-474D-95C5-B869109343F6}">
  <a:tblStyle styleId="{C349E9AE-3841-474D-95C5-B869109343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4c6d2e9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4c6d2e9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647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87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49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196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615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559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470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644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01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94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72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83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1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9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34500" y="1097773"/>
            <a:ext cx="5475000" cy="22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72200" y="3614587"/>
            <a:ext cx="45996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250" y="1297400"/>
            <a:ext cx="77175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713225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6237400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62374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 hasCustomPrompt="1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6237400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62374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7400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6"/>
          </p:nvPr>
        </p:nvSpPr>
        <p:spPr>
          <a:xfrm>
            <a:off x="3475313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7"/>
          </p:nvPr>
        </p:nvSpPr>
        <p:spPr>
          <a:xfrm>
            <a:off x="3475313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9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0"/>
          </p:nvPr>
        </p:nvSpPr>
        <p:spPr>
          <a:xfrm>
            <a:off x="3475313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1" hasCustomPrompt="1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994050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2"/>
          </p:nvPr>
        </p:nvSpPr>
        <p:spPr>
          <a:xfrm>
            <a:off x="994050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6011275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6011275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5"/>
          </p:nvPr>
        </p:nvSpPr>
        <p:spPr>
          <a:xfrm>
            <a:off x="3502662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3502663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3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35"/>
          <p:cNvCxnSpPr/>
          <p:nvPr/>
        </p:nvCxnSpPr>
        <p:spPr>
          <a:xfrm>
            <a:off x="2403000" y="3434126"/>
            <a:ext cx="433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35"/>
          <p:cNvSpPr txBox="1">
            <a:spLocks noGrp="1"/>
          </p:cNvSpPr>
          <p:nvPr>
            <p:ph type="ctrTitle"/>
          </p:nvPr>
        </p:nvSpPr>
        <p:spPr>
          <a:xfrm>
            <a:off x="1834500" y="1097773"/>
            <a:ext cx="5475000" cy="22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SPS Library System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October 2022</a:t>
            </a:r>
            <a:br>
              <a:rPr lang="en" dirty="0"/>
            </a:br>
            <a:r>
              <a:rPr lang="en" dirty="0"/>
              <a:t>MPP Project</a:t>
            </a:r>
            <a:endParaRPr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1"/>
          </p:nvPr>
        </p:nvSpPr>
        <p:spPr>
          <a:xfrm>
            <a:off x="2272200" y="3614586"/>
            <a:ext cx="4599600" cy="963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Khin Myo Wai,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Phyo Theingi,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Soe Thandar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New Book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02A791-ED63-B44B-CACF-E714A40E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73" y="536011"/>
            <a:ext cx="6417078" cy="46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7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New Book Sequence Diagram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366782-4765-B9D2-7ACE-FAE9400F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12" y="512895"/>
            <a:ext cx="8265193" cy="463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4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New Book Copy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809DCF-33A8-ADC5-36DB-BD6F8D4F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22" y="573538"/>
            <a:ext cx="6305953" cy="45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0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New Book Copy Sequence Diagram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1607FCF-245C-67D2-167F-AB4AE0BB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66" y="575641"/>
            <a:ext cx="6057224" cy="45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5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Checkout Book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974F5B-F971-1FEB-4DC7-3EDF44AA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47" y="537601"/>
            <a:ext cx="6414861" cy="46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2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Checkout Book Sequence Diagram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783D3A-AEEB-5DC9-CD37-790EF095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4" y="537601"/>
            <a:ext cx="6154165" cy="45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6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Print Checkout Record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4B5AA3-E6E7-A34D-7EC2-F520192E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23" y="537601"/>
            <a:ext cx="6363103" cy="45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43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Print Checkout Record Sequence Diagram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085A0D8-28FA-3A5C-F961-1F02B0EC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537601"/>
            <a:ext cx="8018476" cy="45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5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2458050" y="493500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1"/>
          </p:nvPr>
        </p:nvSpPr>
        <p:spPr>
          <a:xfrm>
            <a:off x="994050" y="2674775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Khin Myo Wai</a:t>
            </a:r>
            <a:endParaRPr dirty="0"/>
          </a:p>
        </p:txBody>
      </p:sp>
      <p:sp>
        <p:nvSpPr>
          <p:cNvPr id="306" name="Google Shape;306;p42"/>
          <p:cNvSpPr txBox="1">
            <a:spLocks noGrp="1"/>
          </p:cNvSpPr>
          <p:nvPr>
            <p:ph type="subTitle" idx="3"/>
          </p:nvPr>
        </p:nvSpPr>
        <p:spPr>
          <a:xfrm>
            <a:off x="6011275" y="2674775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Soe Thandar</a:t>
            </a:r>
            <a:endParaRPr dirty="0"/>
          </a:p>
        </p:txBody>
      </p:sp>
      <p:sp>
        <p:nvSpPr>
          <p:cNvPr id="308" name="Google Shape;308;p42"/>
          <p:cNvSpPr txBox="1">
            <a:spLocks noGrp="1"/>
          </p:cNvSpPr>
          <p:nvPr>
            <p:ph type="subTitle" idx="5"/>
          </p:nvPr>
        </p:nvSpPr>
        <p:spPr>
          <a:xfrm>
            <a:off x="3502662" y="2674775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Phyo Theingi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65094C-BCF0-04AE-6A56-44F6843A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77" y="1312744"/>
            <a:ext cx="1793245" cy="12957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60752E2-61BF-F9C8-4C59-54983BB68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929" y="1289994"/>
            <a:ext cx="1323076" cy="1324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70020FD-EFBC-B092-D167-45ED1E9FC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994" y="1280288"/>
            <a:ext cx="1334162" cy="13341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Google Shape;337;p46">
            <a:extLst>
              <a:ext uri="{FF2B5EF4-FFF2-40B4-BE49-F238E27FC236}">
                <a16:creationId xmlns:a16="http://schemas.microsoft.com/office/drawing/2014/main" id="{77E23FF7-9E63-D6E4-61DA-3B9014E94483}"/>
              </a:ext>
            </a:extLst>
          </p:cNvPr>
          <p:cNvSpPr/>
          <p:nvPr/>
        </p:nvSpPr>
        <p:spPr>
          <a:xfrm>
            <a:off x="1297941" y="1228416"/>
            <a:ext cx="1464629" cy="142696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7;p46">
            <a:extLst>
              <a:ext uri="{FF2B5EF4-FFF2-40B4-BE49-F238E27FC236}">
                <a16:creationId xmlns:a16="http://schemas.microsoft.com/office/drawing/2014/main" id="{2D55EE4A-AD87-1415-1EFB-3F91B6539C2A}"/>
              </a:ext>
            </a:extLst>
          </p:cNvPr>
          <p:cNvSpPr/>
          <p:nvPr/>
        </p:nvSpPr>
        <p:spPr>
          <a:xfrm>
            <a:off x="6357760" y="1228416"/>
            <a:ext cx="1464629" cy="142696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37;p46">
            <a:extLst>
              <a:ext uri="{FF2B5EF4-FFF2-40B4-BE49-F238E27FC236}">
                <a16:creationId xmlns:a16="http://schemas.microsoft.com/office/drawing/2014/main" id="{B2EEE30C-3E7F-45EA-C799-48C4EAE0EC30}"/>
              </a:ext>
            </a:extLst>
          </p:cNvPr>
          <p:cNvSpPr/>
          <p:nvPr/>
        </p:nvSpPr>
        <p:spPr>
          <a:xfrm>
            <a:off x="3648877" y="1248537"/>
            <a:ext cx="1848320" cy="139380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9;p37">
            <a:extLst>
              <a:ext uri="{FF2B5EF4-FFF2-40B4-BE49-F238E27FC236}">
                <a16:creationId xmlns:a16="http://schemas.microsoft.com/office/drawing/2014/main" id="{6689B106-E0DB-1706-B0F8-263FFBAFB924}"/>
              </a:ext>
            </a:extLst>
          </p:cNvPr>
          <p:cNvSpPr txBox="1">
            <a:spLocks/>
          </p:cNvSpPr>
          <p:nvPr/>
        </p:nvSpPr>
        <p:spPr>
          <a:xfrm>
            <a:off x="1916112" y="3426084"/>
            <a:ext cx="5311775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r>
              <a:rPr lang="en-US" sz="8300"/>
              <a:t>Thank you</a:t>
            </a:r>
            <a:r>
              <a:rPr lang="en-US" sz="8300">
                <a:solidFill>
                  <a:schemeClr val="dk2"/>
                </a:solidFill>
              </a:rPr>
              <a:t>!</a:t>
            </a:r>
            <a:endParaRPr lang="en-US" sz="83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8"/>
          <p:cNvCxnSpPr/>
          <p:nvPr/>
        </p:nvCxnSpPr>
        <p:spPr>
          <a:xfrm>
            <a:off x="3167250" y="1058650"/>
            <a:ext cx="280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dirty="0"/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 idx="3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4"/>
          </p:nvPr>
        </p:nvSpPr>
        <p:spPr>
          <a:xfrm>
            <a:off x="713225" y="3804887"/>
            <a:ext cx="259195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 &amp; Sequence Diagram</a:t>
            </a:r>
            <a:endParaRPr dirty="0"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6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7"/>
          </p:nvPr>
        </p:nvSpPr>
        <p:spPr>
          <a:xfrm>
            <a:off x="6237400" y="20992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Class Diagram goals</a:t>
            </a:r>
            <a:endParaRPr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 idx="9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16"/>
          </p:nvPr>
        </p:nvSpPr>
        <p:spPr>
          <a:xfrm>
            <a:off x="3444105" y="20992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Domain Class Diagram</a:t>
            </a:r>
            <a:endParaRPr dirty="0"/>
          </a:p>
        </p:txBody>
      </p:sp>
      <p:sp>
        <p:nvSpPr>
          <p:cNvPr id="252" name="Google Shape;252;p38"/>
          <p:cNvSpPr txBox="1">
            <a:spLocks noGrp="1"/>
          </p:cNvSpPr>
          <p:nvPr>
            <p:ph type="title" idx="18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19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 idx="21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1144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50" y="-27981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Use Cases Diagram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E6EE9B1-80B5-849F-5D82-BA66C439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05" y="550788"/>
            <a:ext cx="5549789" cy="45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3500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Domain Class Diagram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ED6A2BE-C1A7-0E8A-C8A4-FA08BE75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4426"/>
            <a:ext cx="9144000" cy="46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7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3500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Design Class Diagram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B8EDCF-8BFB-0BC1-9F26-388B1376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961" y="560728"/>
            <a:ext cx="5194077" cy="45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9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Login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C18DE4B-BC28-51B8-AD41-4DDD0AF3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612" y="537601"/>
            <a:ext cx="6438725" cy="45630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3500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Login Sequence Diagram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4BA2D59-56DC-7FA3-80B3-F08BC958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938"/>
            <a:ext cx="9144000" cy="379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6675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24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Library Member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6853EF7-FA61-739F-382E-8BD9501E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5" y="544710"/>
            <a:ext cx="4701390" cy="45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4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2479650" y="493500"/>
            <a:ext cx="418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3225" y="-2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Add Library Member Sequence Diagram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57F8B2C-6A7B-FC04-FD56-E51E1E06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936"/>
            <a:ext cx="9144000" cy="39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06310"/>
      </p:ext>
    </p:extLst>
  </p:cSld>
  <p:clrMapOvr>
    <a:masterClrMapping/>
  </p:clrMapOvr>
</p:sld>
</file>

<file path=ppt/theme/theme1.xml><?xml version="1.0" encoding="utf-8"?>
<a:theme xmlns:a="http://schemas.openxmlformats.org/drawingml/2006/main" name="Dark Elegant Korean Style Project Proposal by Slidesgo">
  <a:themeElements>
    <a:clrScheme name="Simple Light">
      <a:dk1>
        <a:srgbClr val="FFFFFF"/>
      </a:dk1>
      <a:lt1>
        <a:srgbClr val="0C1621"/>
      </a:lt1>
      <a:dk2>
        <a:srgbClr val="EAC488"/>
      </a:dk2>
      <a:lt2>
        <a:srgbClr val="FBE4B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105</Words>
  <Application>Microsoft Office PowerPoint</Application>
  <PresentationFormat>画面に合わせる (16:9)</PresentationFormat>
  <Paragraphs>37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Raleway</vt:lpstr>
      <vt:lpstr>Unna</vt:lpstr>
      <vt:lpstr>Arial</vt:lpstr>
      <vt:lpstr>Dark Elegant Korean Style Project Proposal by Slidesgo</vt:lpstr>
      <vt:lpstr>SPS Library System October 2022 MPP Project</vt:lpstr>
      <vt:lpstr>Appendix</vt:lpstr>
      <vt:lpstr>Use Cases Diagram</vt:lpstr>
      <vt:lpstr>Domain Class Diagram</vt:lpstr>
      <vt:lpstr>Design Class Diagram</vt:lpstr>
      <vt:lpstr>Login</vt:lpstr>
      <vt:lpstr>Login Sequence Diagram</vt:lpstr>
      <vt:lpstr>Add Library Member</vt:lpstr>
      <vt:lpstr>Add Library Member Sequence Diagram</vt:lpstr>
      <vt:lpstr>Add New Book</vt:lpstr>
      <vt:lpstr>Add New Book Sequence Diagram</vt:lpstr>
      <vt:lpstr>Add New Book Copy</vt:lpstr>
      <vt:lpstr>Add New Book Copy Sequence Diagram</vt:lpstr>
      <vt:lpstr>Checkout Book</vt:lpstr>
      <vt:lpstr>Checkout Book Sequence Diagram</vt:lpstr>
      <vt:lpstr>Print Checkout Record</vt:lpstr>
      <vt:lpstr>Print Checkout Record Sequence Diagram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SPS Library System October 2022 MPP Project</dc:title>
  <dc:creator>Soe Thandar</dc:creator>
  <cp:lastModifiedBy>Soe Thandar</cp:lastModifiedBy>
  <cp:revision>47</cp:revision>
  <dcterms:modified xsi:type="dcterms:W3CDTF">2022-10-17T13:52:13Z</dcterms:modified>
</cp:coreProperties>
</file>